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7" r:id="rId4"/>
    <p:sldId id="273" r:id="rId5"/>
    <p:sldId id="269" r:id="rId6"/>
    <p:sldId id="274" r:id="rId7"/>
    <p:sldId id="257" r:id="rId8"/>
    <p:sldId id="258" r:id="rId9"/>
    <p:sldId id="260" r:id="rId10"/>
    <p:sldId id="279" r:id="rId11"/>
    <p:sldId id="261" r:id="rId12"/>
    <p:sldId id="275" r:id="rId13"/>
    <p:sldId id="276" r:id="rId14"/>
    <p:sldId id="264" r:id="rId15"/>
    <p:sldId id="265" r:id="rId16"/>
    <p:sldId id="278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8715-6503-49E7-837E-F4649FD83540}" type="datetimeFigureOut">
              <a:rPr lang="sr-Latn-CS" smtClean="0"/>
              <a:pPr/>
              <a:t>24.11.2014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5EE8-434F-4F33-B0C9-CC41CB7A5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Plan mjesta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projekt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\My Documents\Downloads\20141002_08334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My Documents\Downloads\20141002_090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96752"/>
            <a:ext cx="4038600" cy="418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makete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Zadnji zadatak ovog našeg projekta bio je i najzanimljiviji.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1714512"/>
          </a:xfrm>
        </p:spPr>
        <p:txBody>
          <a:bodyPr>
            <a:noAutofit/>
          </a:bodyPr>
          <a:lstStyle/>
          <a:p>
            <a:r>
              <a:rPr lang="hr-HR" sz="2000" dirty="0" smtClean="0"/>
              <a:t>Od igračaka, kartonskih kutijica, plastelina,  autića, ljudi, drveća, životinjica, kolaža, kreda u boji i </a:t>
            </a:r>
            <a:r>
              <a:rPr lang="hr-HR" sz="2000" dirty="0" err="1" smtClean="0"/>
              <a:t>dr</a:t>
            </a:r>
            <a:r>
              <a:rPr lang="hr-HR" sz="2000" dirty="0" smtClean="0"/>
              <a:t>., izradili smo maketu škole i njezine bliže okolice.</a:t>
            </a:r>
            <a:endParaRPr lang="hr-HR" sz="2000" dirty="0"/>
          </a:p>
        </p:txBody>
      </p:sp>
      <p:pic>
        <p:nvPicPr>
          <p:cNvPr id="11" name="Picture 3" descr="C:\Users\KORISNIK\Pictures\2014-11-23 mob-projekt\mob-projekt 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74875"/>
            <a:ext cx="3357585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KORISNIK\Pictures\2014-11-23 mob-projekt\mob-projekt 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5" y="3000372"/>
            <a:ext cx="4614866" cy="328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Izrezivali smo kolaž koji smo </a:t>
            </a:r>
            <a:r>
              <a:rPr lang="hr-HR" dirty="0" err="1" smtClean="0"/>
              <a:t>ljepili</a:t>
            </a:r>
            <a:r>
              <a:rPr lang="hr-HR" dirty="0" smtClean="0"/>
              <a:t> na kartonske kutijice.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Pravili smo kuće, zgrade, igrališta, koševe.</a:t>
            </a:r>
            <a:endParaRPr lang="hr-HR" dirty="0"/>
          </a:p>
        </p:txBody>
      </p:sp>
      <p:pic>
        <p:nvPicPr>
          <p:cNvPr id="10242" name="Picture 2" descr="C:\Users\KORISNIK\Pictures\2014-11-23 mob-projekt\mob-projekt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8462"/>
            <a:ext cx="4040188" cy="2424113"/>
          </a:xfrm>
          <a:prstGeom prst="rect">
            <a:avLst/>
          </a:prstGeom>
          <a:noFill/>
        </p:spPr>
      </p:pic>
      <p:pic>
        <p:nvPicPr>
          <p:cNvPr id="8" name="Picture 3" descr="C:\Users\KORISNIK\Pictures\2014-11-23 mob-projekt\mob-projekt 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37986"/>
            <a:ext cx="4041775" cy="242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246205"/>
          </a:xfrm>
        </p:spPr>
        <p:txBody>
          <a:bodyPr>
            <a:noAutofit/>
          </a:bodyPr>
          <a:lstStyle/>
          <a:p>
            <a:r>
              <a:rPr lang="hr-HR" sz="2000" dirty="0" smtClean="0"/>
              <a:t>Lijepili smo autiće, plastične ljude i pse, spajali smo cestu, a kredom u boji načinili smo stazu, pločnik i obojili travnati dio površine.</a:t>
            </a:r>
            <a:endParaRPr lang="hr-HR" sz="20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Users\KORISNIK\Pictures\2014-11-23 mob-projekt\mob-projekt 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8462"/>
            <a:ext cx="4040188" cy="2424113"/>
          </a:xfrm>
          <a:prstGeom prst="rect">
            <a:avLst/>
          </a:prstGeom>
          <a:noFill/>
        </p:spPr>
      </p:pic>
      <p:pic>
        <p:nvPicPr>
          <p:cNvPr id="10" name="Picture 3" descr="C:\Users\KORISNIK\Pictures\2014-11-23 mob-projekt\mob-projekt 0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37986"/>
            <a:ext cx="4041775" cy="242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3" descr="C:\Users\KORISNIK\Pictures\2014-11-23 mob-projekt\mob-projekt 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038600" cy="421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KORISNIK\Pictures\2014-11-23 mob-projekt\mob-projekt 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038600" cy="400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648200" y="5715016"/>
            <a:ext cx="4038600" cy="642942"/>
          </a:xfrm>
        </p:spPr>
        <p:txBody>
          <a:bodyPr>
            <a:normAutofit/>
          </a:bodyPr>
          <a:lstStyle/>
          <a:p>
            <a:r>
              <a:rPr lang="hr-HR" dirty="0" smtClean="0"/>
              <a:t>I projekt je završio!</a:t>
            </a:r>
            <a:endParaRPr lang="hr-HR" dirty="0"/>
          </a:p>
        </p:txBody>
      </p:sp>
      <p:pic>
        <p:nvPicPr>
          <p:cNvPr id="10" name="Picture 2" descr="C:\Users\KORISNIK\Pictures\2014-11-23 mob-projekt\mob-projekt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14380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2000232" y="5572140"/>
            <a:ext cx="3143272" cy="55402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7772400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3100" dirty="0" smtClean="0"/>
              <a:t>Učenici i učiteljica  3. razreda</a:t>
            </a:r>
            <a:br>
              <a:rPr lang="hr-HR" sz="3100" dirty="0" smtClean="0"/>
            </a:br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hr-HR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hr-HR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                                    Danijela </a:t>
            </a:r>
            <a:r>
              <a:rPr lang="hr-HR" dirty="0" err="1" smtClean="0">
                <a:latin typeface="Arabic Typesetting" pitchFamily="66" charset="-78"/>
                <a:cs typeface="Arabic Typesetting" pitchFamily="66" charset="-78"/>
              </a:rPr>
              <a:t>lokner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/>
              <a:t>   Studeni, 2014.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hr-HR" dirty="0" smtClean="0"/>
              <a:t>Plan- </a:t>
            </a:r>
            <a:r>
              <a:rPr lang="hr-HR" sz="2200" dirty="0" smtClean="0"/>
              <a:t>nakon što smo naučili što je plan i tlocrt, malo smo se igrali.</a:t>
            </a:r>
            <a:br>
              <a:rPr lang="hr-HR" sz="2200" dirty="0" smtClean="0"/>
            </a:br>
            <a:r>
              <a:rPr lang="hr-HR" sz="2200" dirty="0" smtClean="0"/>
              <a:t>Načinili smo tlocrt svog šiljila, gumice, a zatim i učionice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Picture 2" descr="C:\Users\KORISNIK\Pictures\2014-11-23 mob-projekt\mob-projekt 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9711" y="1643050"/>
            <a:ext cx="2715578" cy="448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KORISNIK\Pictures\2014-11-23 mob-projekt\mob-projekt 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403860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Malo smo pažljivije pratili ulice kojima se krećemo kada idemo od kuće i prema njemu napravili svoj mali plan puta od kuće do škole.</a:t>
            </a:r>
            <a:endParaRPr lang="hr-HR" sz="2400" dirty="0"/>
          </a:p>
        </p:txBody>
      </p:sp>
      <p:pic>
        <p:nvPicPr>
          <p:cNvPr id="5" name="Picture 3" descr="C:\Users\KORISNIK\Pictures\2014-11-23 mob-projekt\mob-projekt 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071678"/>
            <a:ext cx="403860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14974"/>
          </a:xfrm>
        </p:spPr>
        <p:txBody>
          <a:bodyPr/>
          <a:lstStyle/>
          <a:p>
            <a:r>
              <a:rPr lang="hr-HR" dirty="0" smtClean="0"/>
              <a:t>Kad smo se dobro zaigrali i otkrili svoje sposobnosti, slijedeći korak bio je izraditi tlocrt svoje sobe ili kuće.</a:t>
            </a:r>
            <a:endParaRPr lang="hr-HR" dirty="0"/>
          </a:p>
        </p:txBody>
      </p:sp>
      <p:pic>
        <p:nvPicPr>
          <p:cNvPr id="8" name="Picture 3" descr="C:\Users\KORISNIK\Pictures\2014-11-23 mob-projekt\mob-projekt 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87526" y="3273891"/>
            <a:ext cx="2429825" cy="4168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C:\Users\KORISNIK\Pictures\2014-11-23 mob-projekt\mob-projekt 0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KORISNIK\Pictures\2014-11-23 mob-projekt\mob-projekt 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71557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 descr="C:\Users\KORISNIK\Pictures\2014-11-23 mob-projekt\mob-projekt 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0"/>
            <a:ext cx="2714644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 descr="C:\Users\KORISNIK\Pictures\2014-11-23 mob-projekt\mob-projekt 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4786346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3" descr="C:\Users\KORISNIK\Pictures\2014-11-23 mob-projekt\mob-projekt 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28670"/>
            <a:ext cx="4038600" cy="41460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C:\Users\KORISNIK\Pictures\2014-11-23 mob-projekt\mob-projekt 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10" y="1600200"/>
            <a:ext cx="3191379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Nacrti kuća:</a:t>
            </a:r>
            <a:endParaRPr lang="hr-HR" sz="2400" dirty="0"/>
          </a:p>
        </p:txBody>
      </p:sp>
      <p:pic>
        <p:nvPicPr>
          <p:cNvPr id="1026" name="Picture 2" descr="C:\Users\KORISNIK\Pictures\2014-11-23 mob-projekt\mob-projekt 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1821" y="1133308"/>
            <a:ext cx="364936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KORISNIK\Pictures\2014-11-23 mob-projekt\mob-projekt 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1471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Pictures\2014-11-23 mob-projekt\mob-projekt 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364333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Bili smo željni znanja,  još nas je koješta zanimalo pa smo posjetili i načelnika.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načelniku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Imali smo svakojakih pitanja, a neka od njih su: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Tko je odlučio koja će sve mjesta pripasti našoj općini?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Tko je napravio plan mjesta?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Pri izradi plana snima li se mjesto iz aviona?</a:t>
            </a:r>
            <a:endParaRPr lang="hr-HR" dirty="0"/>
          </a:p>
        </p:txBody>
      </p:sp>
      <p:pic>
        <p:nvPicPr>
          <p:cNvPr id="1026" name="Picture 2" descr="C:\Documents and Settings\Admin\My Documents\Downloads\20141002_08333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4038600" cy="2164854"/>
          </a:xfrm>
          <a:prstGeom prst="rect">
            <a:avLst/>
          </a:prstGeom>
          <a:noFill/>
        </p:spPr>
      </p:pic>
      <p:pic>
        <p:nvPicPr>
          <p:cNvPr id="7" name="Picture 3" descr="C:\Documents and Settings\Admin\My Documents\Downloads\20141002_0838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0386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233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tema</vt:lpstr>
      <vt:lpstr>Plan mjesta</vt:lpstr>
      <vt:lpstr>Plan- nakon što smo naučili što je plan i tlocrt, malo smo se igrali. Načinili smo tlocrt svog šiljila, gumice, a zatim i učionice </vt:lpstr>
      <vt:lpstr>Malo smo pažljivije pratili ulice kojima se krećemo kada idemo od kuće i prema njemu napravili svoj mali plan puta od kuće do škole.</vt:lpstr>
      <vt:lpstr>Slide 4</vt:lpstr>
      <vt:lpstr>Slide 5</vt:lpstr>
      <vt:lpstr>Slide 6</vt:lpstr>
      <vt:lpstr>Nacrti kuća:</vt:lpstr>
      <vt:lpstr>Slide 8</vt:lpstr>
      <vt:lpstr>Posjet načelniku</vt:lpstr>
      <vt:lpstr>Slide 10</vt:lpstr>
      <vt:lpstr>Izrada makete</vt:lpstr>
      <vt:lpstr>Slide 12</vt:lpstr>
      <vt:lpstr>Slide 13</vt:lpstr>
      <vt:lpstr>Slide 14</vt:lpstr>
      <vt:lpstr>Slide 15</vt:lpstr>
      <vt:lpstr>Učenici i učiteljica  3. razreda                                       Danijela lokner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mjesta</dc:title>
  <dc:creator>KORISNIK</dc:creator>
  <cp:lastModifiedBy>Zbornica</cp:lastModifiedBy>
  <cp:revision>9</cp:revision>
  <dcterms:created xsi:type="dcterms:W3CDTF">2014-11-23T12:16:35Z</dcterms:created>
  <dcterms:modified xsi:type="dcterms:W3CDTF">2014-11-24T07:58:45Z</dcterms:modified>
</cp:coreProperties>
</file>